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4" r:id="rId6"/>
    <p:sldId id="257" r:id="rId7"/>
    <p:sldId id="258" r:id="rId8"/>
    <p:sldId id="259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F2002-9FD9-F24A-8679-FD71653CD426}" v="5" dt="2022-09-11T15:42:55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716"/>
  </p:normalViewPr>
  <p:slideViewPr>
    <p:cSldViewPr snapToGrid="0" snapToObjects="1">
      <p:cViewPr varScale="1">
        <p:scale>
          <a:sx n="99" d="100"/>
          <a:sy n="9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Steen" userId="b7af8d2b-3eda-4fcb-a931-3c6afb410171" providerId="ADAL" clId="{902D4C1E-A9F7-4570-AD45-FD05E8E215B0}"/>
    <pc:docChg chg="custSel modSld">
      <pc:chgData name="Inge Steen" userId="b7af8d2b-3eda-4fcb-a931-3c6afb410171" providerId="ADAL" clId="{902D4C1E-A9F7-4570-AD45-FD05E8E215B0}" dt="2022-07-22T14:41:21.018" v="105" actId="20577"/>
      <pc:docMkLst>
        <pc:docMk/>
      </pc:docMkLst>
      <pc:sldChg chg="modSp mod">
        <pc:chgData name="Inge Steen" userId="b7af8d2b-3eda-4fcb-a931-3c6afb410171" providerId="ADAL" clId="{902D4C1E-A9F7-4570-AD45-FD05E8E215B0}" dt="2022-07-22T14:41:21.018" v="105" actId="20577"/>
        <pc:sldMkLst>
          <pc:docMk/>
          <pc:sldMk cId="762588913" sldId="258"/>
        </pc:sldMkLst>
        <pc:spChg chg="mod">
          <ac:chgData name="Inge Steen" userId="b7af8d2b-3eda-4fcb-a931-3c6afb410171" providerId="ADAL" clId="{902D4C1E-A9F7-4570-AD45-FD05E8E215B0}" dt="2022-07-22T14:41:21.018" v="105" actId="20577"/>
          <ac:spMkLst>
            <pc:docMk/>
            <pc:sldMk cId="762588913" sldId="258"/>
            <ac:spMk id="4" creationId="{8C664046-A835-DC47-8AEB-4A2F6473FC0B}"/>
          </ac:spMkLst>
        </pc:spChg>
      </pc:sldChg>
    </pc:docChg>
  </pc:docChgLst>
  <pc:docChgLst>
    <pc:chgData name="Inge van Steen" userId="b7af8d2b-3eda-4fcb-a931-3c6afb410171" providerId="ADAL" clId="{286F2002-9FD9-F24A-8679-FD71653CD426}"/>
    <pc:docChg chg="custSel addSld modSld">
      <pc:chgData name="Inge van Steen" userId="b7af8d2b-3eda-4fcb-a931-3c6afb410171" providerId="ADAL" clId="{286F2002-9FD9-F24A-8679-FD71653CD426}" dt="2022-09-11T15:43:03.120" v="196" actId="20577"/>
      <pc:docMkLst>
        <pc:docMk/>
      </pc:docMkLst>
      <pc:sldChg chg="modSp mod">
        <pc:chgData name="Inge van Steen" userId="b7af8d2b-3eda-4fcb-a931-3c6afb410171" providerId="ADAL" clId="{286F2002-9FD9-F24A-8679-FD71653CD426}" dt="2022-08-23T13:31:52.445" v="15" actId="20577"/>
        <pc:sldMkLst>
          <pc:docMk/>
          <pc:sldMk cId="3088838111" sldId="256"/>
        </pc:sldMkLst>
        <pc:spChg chg="mod">
          <ac:chgData name="Inge van Steen" userId="b7af8d2b-3eda-4fcb-a931-3c6afb410171" providerId="ADAL" clId="{286F2002-9FD9-F24A-8679-FD71653CD426}" dt="2022-08-23T13:31:52.445" v="15" actId="20577"/>
          <ac:spMkLst>
            <pc:docMk/>
            <pc:sldMk cId="3088838111" sldId="256"/>
            <ac:spMk id="5" creationId="{97E3DF06-493F-9143-A03A-035E4EF1370D}"/>
          </ac:spMkLst>
        </pc:spChg>
      </pc:sldChg>
      <pc:sldChg chg="modSp mod">
        <pc:chgData name="Inge van Steen" userId="b7af8d2b-3eda-4fcb-a931-3c6afb410171" providerId="ADAL" clId="{286F2002-9FD9-F24A-8679-FD71653CD426}" dt="2022-09-07T23:26:49.431" v="48" actId="20577"/>
        <pc:sldMkLst>
          <pc:docMk/>
          <pc:sldMk cId="762588913" sldId="258"/>
        </pc:sldMkLst>
        <pc:spChg chg="mod">
          <ac:chgData name="Inge van Steen" userId="b7af8d2b-3eda-4fcb-a931-3c6afb410171" providerId="ADAL" clId="{286F2002-9FD9-F24A-8679-FD71653CD426}" dt="2022-09-07T23:26:49.431" v="48" actId="20577"/>
          <ac:spMkLst>
            <pc:docMk/>
            <pc:sldMk cId="762588913" sldId="258"/>
            <ac:spMk id="4" creationId="{8C664046-A835-DC47-8AEB-4A2F6473FC0B}"/>
          </ac:spMkLst>
        </pc:spChg>
      </pc:sldChg>
      <pc:sldChg chg="modSp mod">
        <pc:chgData name="Inge van Steen" userId="b7af8d2b-3eda-4fcb-a931-3c6afb410171" providerId="ADAL" clId="{286F2002-9FD9-F24A-8679-FD71653CD426}" dt="2022-09-07T23:28:50.652" v="171" actId="20577"/>
        <pc:sldMkLst>
          <pc:docMk/>
          <pc:sldMk cId="244168089" sldId="259"/>
        </pc:sldMkLst>
        <pc:spChg chg="mod">
          <ac:chgData name="Inge van Steen" userId="b7af8d2b-3eda-4fcb-a931-3c6afb410171" providerId="ADAL" clId="{286F2002-9FD9-F24A-8679-FD71653CD426}" dt="2022-09-07T23:28:50.652" v="171" actId="20577"/>
          <ac:spMkLst>
            <pc:docMk/>
            <pc:sldMk cId="244168089" sldId="259"/>
            <ac:spMk id="12" creationId="{C19CD709-DCF6-484D-856D-0FAC938F248C}"/>
          </ac:spMkLst>
        </pc:spChg>
      </pc:sldChg>
      <pc:sldChg chg="addSp modSp mod">
        <pc:chgData name="Inge van Steen" userId="b7af8d2b-3eda-4fcb-a931-3c6afb410171" providerId="ADAL" clId="{286F2002-9FD9-F24A-8679-FD71653CD426}" dt="2022-09-11T15:43:03.120" v="196" actId="20577"/>
        <pc:sldMkLst>
          <pc:docMk/>
          <pc:sldMk cId="242318010" sldId="263"/>
        </pc:sldMkLst>
        <pc:spChg chg="mod">
          <ac:chgData name="Inge van Steen" userId="b7af8d2b-3eda-4fcb-a931-3c6afb410171" providerId="ADAL" clId="{286F2002-9FD9-F24A-8679-FD71653CD426}" dt="2022-09-11T15:42:50.577" v="172" actId="1076"/>
          <ac:spMkLst>
            <pc:docMk/>
            <pc:sldMk cId="242318010" sldId="263"/>
            <ac:spMk id="2" creationId="{08D67AF8-BDD6-6EF0-7254-67D0A3F92671}"/>
          </ac:spMkLst>
        </pc:spChg>
        <pc:spChg chg="add mod">
          <ac:chgData name="Inge van Steen" userId="b7af8d2b-3eda-4fcb-a931-3c6afb410171" providerId="ADAL" clId="{286F2002-9FD9-F24A-8679-FD71653CD426}" dt="2022-09-11T15:43:03.120" v="196" actId="20577"/>
          <ac:spMkLst>
            <pc:docMk/>
            <pc:sldMk cId="242318010" sldId="263"/>
            <ac:spMk id="4" creationId="{15580597-B57F-67A2-7FD1-3B7095EDBC5A}"/>
          </ac:spMkLst>
        </pc:spChg>
        <pc:picChg chg="mod">
          <ac:chgData name="Inge van Steen" userId="b7af8d2b-3eda-4fcb-a931-3c6afb410171" providerId="ADAL" clId="{286F2002-9FD9-F24A-8679-FD71653CD426}" dt="2022-09-11T15:42:52.482" v="173" actId="1076"/>
          <ac:picMkLst>
            <pc:docMk/>
            <pc:sldMk cId="242318010" sldId="263"/>
            <ac:picMk id="1025" creationId="{C5693892-1C10-9F7F-177B-59149D2E8FA9}"/>
          </ac:picMkLst>
        </pc:picChg>
      </pc:sldChg>
      <pc:sldChg chg="addSp modSp new mod">
        <pc:chgData name="Inge van Steen" userId="b7af8d2b-3eda-4fcb-a931-3c6afb410171" providerId="ADAL" clId="{286F2002-9FD9-F24A-8679-FD71653CD426}" dt="2022-09-07T23:25:56.848" v="45" actId="255"/>
        <pc:sldMkLst>
          <pc:docMk/>
          <pc:sldMk cId="1203899458" sldId="264"/>
        </pc:sldMkLst>
        <pc:spChg chg="add mod">
          <ac:chgData name="Inge van Steen" userId="b7af8d2b-3eda-4fcb-a931-3c6afb410171" providerId="ADAL" clId="{286F2002-9FD9-F24A-8679-FD71653CD426}" dt="2022-09-07T23:25:56.848" v="45" actId="255"/>
          <ac:spMkLst>
            <pc:docMk/>
            <pc:sldMk cId="1203899458" sldId="264"/>
            <ac:spMk id="2" creationId="{89AEA43A-5711-9BDE-C35D-69C6BD415E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1BD63-0250-0A49-8942-E2598CCD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7D9AB2-B1AD-434B-A7BC-38E0B9D3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28BDFA-BD64-B14B-BA3B-03B8A1C7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524BF7-6A23-FE49-9BD0-317ADFA8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5F5E23-F73C-5A4F-9434-F7C4A5A7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30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A0FBB-473D-3440-A195-FB038FBE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500831-4888-DC40-8A87-39FCB18CA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225142-BAD3-3745-A1F2-4F07CDCD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F2272B-66D2-9443-AADE-4A4919EE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5BA3D9-A55C-C74D-8E85-D42091D8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23E796-3D0C-364D-B9DA-F25C63507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89D246-A820-BE42-BE82-0B4BB25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C28D5-5D52-9846-A492-8D475D96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0200D4-3411-9B4F-9971-4C381388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0FDB5-3072-1344-9F02-5289198B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2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56A21-96F9-D84C-98DD-749C130F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6F1D8-6711-1A4A-B933-7B91BB95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7A83A1-1877-F94B-A5D4-A257040F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0A4B75-582B-9D45-BEC3-83C96834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2215E-0A47-A24D-AE25-ADC96508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2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36530-3574-3544-8E14-9E3D3990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EFE0D-B16F-304A-9ACB-7CEFDB4B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B33193-F181-4D4F-B325-453A70D5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B576D-3F98-3B4E-93C0-1225BB8E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1C974-525A-954A-9D95-46138E07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21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EDDD6-4BE5-5140-8D3B-536AC32E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E04B7-9D53-5C45-B06B-21DDB9B91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255DD0-10BC-7645-86DA-ABB54F14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8717E9-A4C3-5444-91E8-8E012FE1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AE1C5D-9193-8C45-9E18-01035D7B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626D5B-7914-C848-AA2B-89F1AE53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34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B8398-77E4-1449-BC56-15ACB6C2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B523FE-E840-3F4F-8FF9-AA8311E3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37054E-6A0D-044A-944F-9F672FB74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E3B4C2-F530-AE47-A2E3-88CD37254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8D8A8A-6321-DB4C-B49A-E6E118F6C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B5F565-CB55-F648-A878-9C3A5168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1E5A21-3496-D543-AD14-B2B46915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7AFEA2-75AE-6E4E-85B6-4207E629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1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E3E60-5DD0-4C40-B5B4-B9955B39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E17807-8AE1-DF42-AF3C-68AC9FB9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8B79FF-395D-734F-AFF0-4D216A2E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F21695-8E35-E847-856A-B6E94C68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0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EF7849-893A-7041-91B5-797126B2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3B3433-2D0B-214B-BB28-EAB0891D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D1999F-A995-114C-9B18-9E5CD733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9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66774-55B6-334A-9A9A-705C151D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26E2D4-B2A2-0F44-B1D6-CA51AE6D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D95553-0336-4249-9BF2-259433F5E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786DC9-9679-7641-B1FD-6AB59173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86FB00-E9A9-AF4D-BC8F-99FEFCF3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E4D5E-E144-DF46-9D05-A8599B3A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3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0261B-6A3C-CF49-B200-05A9F490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BB3FA4-4F23-F24C-B15E-5930D37FC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BDA903-38BD-AF43-A436-C0FE6A2E8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641B0F-9D5D-C14D-9A4B-2E923A65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D40513-1F74-2544-A1B5-3E3CD4BD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9C333B-D2DD-F640-991C-1764B05C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8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851880-5A93-1649-89A1-8FB4DFDA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B850BF-5C62-3140-91E4-7BC26E5B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07F4CC-E2B7-2046-82E2-B585A0056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F7BD-E115-E641-8883-73D2D2690DC3}" type="datetimeFigureOut">
              <a:rPr lang="nl-NL" smtClean="0"/>
              <a:t>11-09-2022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D24778-4A9E-4941-B862-9AEBF28AA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43F2DF-A396-AB44-B22C-0BAE7A984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05D8-0298-5B45-9E48-903B4EA795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67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am-wonen.nl/category/uncategorized/page/7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am-wonen.nl/category/uncategorized/page/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groentinten">
            <a:hlinkClick r:id="rId2"/>
            <a:extLst>
              <a:ext uri="{FF2B5EF4-FFF2-40B4-BE49-F238E27FC236}">
                <a16:creationId xmlns:a16="http://schemas.microsoft.com/office/drawing/2014/main" id="{F9E76F7B-4171-9349-9F50-4D8AC5CC16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4" y="477837"/>
            <a:ext cx="4164965" cy="59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7E3DF06-493F-9143-A03A-035E4EF1370D}"/>
              </a:ext>
            </a:extLst>
          </p:cNvPr>
          <p:cNvSpPr txBox="1"/>
          <p:nvPr/>
        </p:nvSpPr>
        <p:spPr>
          <a:xfrm>
            <a:off x="863600" y="1270000"/>
            <a:ext cx="5726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/>
              <a:t>De </a:t>
            </a:r>
            <a:r>
              <a:rPr lang="nl-NL" sz="6000"/>
              <a:t>Groene Kamer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0888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9AEA43A-5711-9BDE-C35D-69C6BD415EA3}"/>
              </a:ext>
            </a:extLst>
          </p:cNvPr>
          <p:cNvSpPr txBox="1"/>
          <p:nvPr/>
        </p:nvSpPr>
        <p:spPr>
          <a:xfrm>
            <a:off x="643944" y="1236372"/>
            <a:ext cx="94352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/>
              <a:t>waarom Groene kamer? </a:t>
            </a:r>
          </a:p>
          <a:p>
            <a:endParaRPr lang="nl-NL" sz="2800" b="1" dirty="0"/>
          </a:p>
          <a:p>
            <a:pPr marL="285750" indent="-285750">
              <a:buFontTx/>
              <a:buChar char="-"/>
            </a:pPr>
            <a:r>
              <a:rPr lang="nl-NL" sz="3600" dirty="0"/>
              <a:t>Natuurbeleving</a:t>
            </a:r>
          </a:p>
          <a:p>
            <a:pPr marL="285750" indent="-285750">
              <a:buFontTx/>
              <a:buChar char="-"/>
            </a:pPr>
            <a:r>
              <a:rPr lang="nl-NL" sz="3600" dirty="0"/>
              <a:t>Wetenschappelijk bewezen invloed op de mens </a:t>
            </a:r>
          </a:p>
          <a:p>
            <a:pPr marL="285750" indent="-285750">
              <a:buFontTx/>
              <a:buChar char="-"/>
            </a:pPr>
            <a:r>
              <a:rPr lang="nl-NL" sz="3600" dirty="0"/>
              <a:t>Wat maakt een plantenarrangement uniek? </a:t>
            </a:r>
          </a:p>
          <a:p>
            <a:pPr marL="285750" indent="-285750">
              <a:buFontTx/>
              <a:buChar char="-"/>
            </a:pPr>
            <a:r>
              <a:rPr lang="nl-NL" sz="3600" dirty="0"/>
              <a:t>Groen hart; authenticiteit &gt; passie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89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groentinten">
            <a:hlinkClick r:id="rId2"/>
            <a:extLst>
              <a:ext uri="{FF2B5EF4-FFF2-40B4-BE49-F238E27FC236}">
                <a16:creationId xmlns:a16="http://schemas.microsoft.com/office/drawing/2014/main" id="{FBABD708-EB66-4F49-AA55-C9D6936716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 b="1253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A4B6CBA-789D-0440-8D5D-09E909DE8981}"/>
              </a:ext>
            </a:extLst>
          </p:cNvPr>
          <p:cNvSpPr txBox="1"/>
          <p:nvPr/>
        </p:nvSpPr>
        <p:spPr>
          <a:xfrm>
            <a:off x="589074" y="588934"/>
            <a:ext cx="5505402" cy="579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Bechrijving</a:t>
            </a:r>
            <a:r>
              <a:rPr lang="en-US" sz="1600" b="1" dirty="0"/>
              <a:t> </a:t>
            </a:r>
            <a:r>
              <a:rPr lang="en-US" sz="1600" b="1" dirty="0" err="1"/>
              <a:t>integrale</a:t>
            </a:r>
            <a:r>
              <a:rPr lang="en-US" sz="1600" b="1" dirty="0"/>
              <a:t> </a:t>
            </a:r>
            <a:r>
              <a:rPr lang="en-US" sz="1600" b="1" dirty="0" err="1"/>
              <a:t>beroepssituatie</a:t>
            </a: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bloemstylist</a:t>
            </a:r>
            <a:r>
              <a:rPr lang="en-US" sz="1600" dirty="0"/>
              <a:t> in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grote</a:t>
            </a:r>
            <a:r>
              <a:rPr lang="en-US" sz="1600" dirty="0"/>
              <a:t> </a:t>
            </a:r>
            <a:r>
              <a:rPr lang="en-US" sz="1600" dirty="0" err="1"/>
              <a:t>bloemisterij</a:t>
            </a:r>
            <a:r>
              <a:rPr lang="en-US" sz="1600" dirty="0"/>
              <a:t> </a:t>
            </a:r>
            <a:r>
              <a:rPr lang="en-US" sz="1600" dirty="0" err="1"/>
              <a:t>krijg</a:t>
            </a:r>
            <a:r>
              <a:rPr lang="en-US" sz="1600" dirty="0"/>
              <a:t> je </a:t>
            </a:r>
            <a:r>
              <a:rPr lang="en-US" sz="1600" dirty="0" err="1"/>
              <a:t>regelmatig</a:t>
            </a:r>
            <a:r>
              <a:rPr lang="en-US" sz="1600" dirty="0"/>
              <a:t> </a:t>
            </a:r>
            <a:r>
              <a:rPr lang="en-US" sz="1600" dirty="0" err="1"/>
              <a:t>grote</a:t>
            </a:r>
            <a:r>
              <a:rPr lang="en-US" sz="1600" dirty="0"/>
              <a:t> </a:t>
            </a:r>
            <a:r>
              <a:rPr lang="en-US" sz="1600" dirty="0" err="1"/>
              <a:t>opdrachten</a:t>
            </a:r>
            <a:r>
              <a:rPr lang="en-US" sz="1600" dirty="0"/>
              <a:t> om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bedrijfsruimte</a:t>
            </a:r>
            <a:r>
              <a:rPr lang="en-US" sz="1600" dirty="0"/>
              <a:t>,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woning</a:t>
            </a:r>
            <a:r>
              <a:rPr lang="en-US" sz="1600" dirty="0"/>
              <a:t> of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feestgelegenheid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decoreren</a:t>
            </a:r>
            <a:r>
              <a:rPr lang="en-US" sz="1600" dirty="0"/>
              <a:t>. </a:t>
            </a:r>
            <a:r>
              <a:rPr lang="en-US" sz="1600" dirty="0" err="1"/>
              <a:t>Daarnaast</a:t>
            </a:r>
            <a:r>
              <a:rPr lang="en-US" sz="1600" dirty="0"/>
              <a:t> is het </a:t>
            </a:r>
            <a:r>
              <a:rPr lang="en-US" sz="1600" dirty="0" err="1"/>
              <a:t>bedrijf</a:t>
            </a:r>
            <a:r>
              <a:rPr lang="en-US" sz="1600" dirty="0"/>
              <a:t> </a:t>
            </a:r>
            <a:r>
              <a:rPr lang="en-US" sz="1600" dirty="0" err="1"/>
              <a:t>gespecialiseerd</a:t>
            </a:r>
            <a:r>
              <a:rPr lang="en-US" sz="1600" dirty="0"/>
              <a:t> in het </a:t>
            </a:r>
            <a:r>
              <a:rPr lang="en-US" sz="1600" dirty="0" err="1"/>
              <a:t>geven</a:t>
            </a:r>
            <a:r>
              <a:rPr lang="en-US" sz="1600" dirty="0"/>
              <a:t> van workshops.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Tegelijkertijd</a:t>
            </a:r>
            <a:r>
              <a:rPr lang="en-US" sz="1600" dirty="0"/>
              <a:t> word je </a:t>
            </a:r>
            <a:r>
              <a:rPr lang="en-US" sz="1600" dirty="0" err="1"/>
              <a:t>gevraagd</a:t>
            </a:r>
            <a:r>
              <a:rPr lang="en-US" sz="1600" dirty="0"/>
              <a:t> om </a:t>
            </a:r>
            <a:r>
              <a:rPr lang="en-US" sz="1600" dirty="0" err="1"/>
              <a:t>een</a:t>
            </a:r>
            <a:r>
              <a:rPr lang="en-US" sz="1600" dirty="0"/>
              <a:t> workshop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geven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bedrijf</a:t>
            </a:r>
            <a:r>
              <a:rPr lang="en-US" sz="1600" dirty="0"/>
              <a:t> of </a:t>
            </a:r>
            <a:r>
              <a:rPr lang="en-US" sz="1600" dirty="0" err="1"/>
              <a:t>instelling</a:t>
            </a:r>
            <a:r>
              <a:rPr lang="en-US" sz="1600" dirty="0"/>
              <a:t> in de </a:t>
            </a:r>
            <a:r>
              <a:rPr lang="en-US" sz="1600" dirty="0" err="1"/>
              <a:t>buurt</a:t>
            </a:r>
            <a:r>
              <a:rPr lang="en-US" sz="1600" dirty="0"/>
              <a:t>. De workshop is </a:t>
            </a:r>
            <a:r>
              <a:rPr lang="en-US" sz="1600" dirty="0" err="1"/>
              <a:t>bedoeld</a:t>
            </a:r>
            <a:r>
              <a:rPr lang="en-US" sz="1600" dirty="0"/>
              <a:t>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creatieve</a:t>
            </a:r>
            <a:r>
              <a:rPr lang="en-US" sz="1600" dirty="0"/>
              <a:t> </a:t>
            </a:r>
            <a:r>
              <a:rPr lang="en-US" sz="1600" dirty="0" err="1"/>
              <a:t>dagbesteding</a:t>
            </a:r>
            <a:r>
              <a:rPr lang="en-US" sz="1600" dirty="0"/>
              <a:t> voor </a:t>
            </a:r>
            <a:r>
              <a:rPr lang="en-US" sz="1600" dirty="0" err="1"/>
              <a:t>medewerkers</a:t>
            </a:r>
            <a:r>
              <a:rPr lang="en-US" sz="1600" dirty="0"/>
              <a:t> / </a:t>
            </a:r>
            <a:r>
              <a:rPr lang="en-US" sz="1600" dirty="0" err="1"/>
              <a:t>bewoners</a:t>
            </a:r>
            <a:r>
              <a:rPr lang="en-US" sz="1600" dirty="0"/>
              <a:t> van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instelling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</a:t>
            </a:r>
            <a:r>
              <a:rPr lang="en-US" sz="1600" dirty="0" err="1"/>
              <a:t>jou</a:t>
            </a:r>
            <a:r>
              <a:rPr lang="en-US" sz="1600" dirty="0"/>
              <a:t> in de </a:t>
            </a:r>
            <a:r>
              <a:rPr lang="en-US" sz="1600" dirty="0" err="1"/>
              <a:t>buurt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moet</a:t>
            </a:r>
            <a:r>
              <a:rPr lang="en-US" sz="1600" dirty="0"/>
              <a:t> </a:t>
            </a:r>
            <a:r>
              <a:rPr lang="en-US" sz="1600" dirty="0" err="1"/>
              <a:t>aansluiten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het </a:t>
            </a:r>
            <a:r>
              <a:rPr lang="en-US" sz="1600" dirty="0" err="1"/>
              <a:t>seizoen</a:t>
            </a:r>
            <a:r>
              <a:rPr lang="en-US" sz="1600" dirty="0"/>
              <a:t>.  Je </a:t>
            </a:r>
            <a:r>
              <a:rPr lang="en-US" sz="1600" dirty="0" err="1"/>
              <a:t>gaat</a:t>
            </a:r>
            <a:r>
              <a:rPr lang="en-US" sz="1600" dirty="0"/>
              <a:t> </a:t>
            </a:r>
            <a:r>
              <a:rPr lang="en-US" sz="1600" dirty="0" err="1"/>
              <a:t>zelf</a:t>
            </a:r>
            <a:r>
              <a:rPr lang="en-US" sz="1600" dirty="0"/>
              <a:t> op </a:t>
            </a:r>
            <a:r>
              <a:rPr lang="en-US" sz="1600" dirty="0" err="1"/>
              <a:t>zoek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</a:t>
            </a:r>
            <a:r>
              <a:rPr lang="en-US" sz="1600" dirty="0" err="1"/>
              <a:t>dit</a:t>
            </a:r>
            <a:r>
              <a:rPr lang="en-US" sz="1600" dirty="0"/>
              <a:t> </a:t>
            </a:r>
            <a:r>
              <a:rPr lang="en-US" sz="1600" dirty="0" err="1"/>
              <a:t>bedrijf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overlegt</a:t>
            </a:r>
            <a:r>
              <a:rPr lang="en-US" sz="1600" dirty="0"/>
              <a:t> over </a:t>
            </a:r>
            <a:r>
              <a:rPr lang="en-US" sz="1600" dirty="0" err="1"/>
              <a:t>een</a:t>
            </a:r>
            <a:r>
              <a:rPr lang="en-US" sz="1600" dirty="0"/>
              <a:t> budget. Je </a:t>
            </a:r>
            <a:r>
              <a:rPr lang="en-US" sz="1600" dirty="0" err="1"/>
              <a:t>zorgt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voldoende</a:t>
            </a:r>
            <a:r>
              <a:rPr lang="en-US" sz="1600" dirty="0"/>
              <a:t> </a:t>
            </a:r>
            <a:r>
              <a:rPr lang="en-US" sz="1600" dirty="0" err="1"/>
              <a:t>materialen</a:t>
            </a:r>
            <a:r>
              <a:rPr lang="en-US" sz="1600" dirty="0"/>
              <a:t>,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stappenplan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uitnodiging</a:t>
            </a:r>
            <a:r>
              <a:rPr lang="en-US" sz="1600" dirty="0"/>
              <a:t>. Je </a:t>
            </a:r>
            <a:r>
              <a:rPr lang="en-US" sz="1600" dirty="0" err="1"/>
              <a:t>voert</a:t>
            </a:r>
            <a:r>
              <a:rPr lang="en-US" sz="1600" dirty="0"/>
              <a:t> </a:t>
            </a:r>
            <a:r>
              <a:rPr lang="en-US" sz="1600" dirty="0" err="1"/>
              <a:t>deze</a:t>
            </a:r>
            <a:r>
              <a:rPr lang="en-US" sz="1600" dirty="0"/>
              <a:t> workshop </a:t>
            </a:r>
            <a:r>
              <a:rPr lang="en-US" sz="1600" dirty="0" err="1"/>
              <a:t>uit</a:t>
            </a:r>
            <a:r>
              <a:rPr lang="en-US" sz="1600" dirty="0"/>
              <a:t> op </a:t>
            </a:r>
            <a:r>
              <a:rPr lang="en-US" sz="1600" dirty="0" err="1"/>
              <a:t>locatie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838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CABE744-7883-CB41-AC05-C3625F0A278F}"/>
              </a:ext>
            </a:extLst>
          </p:cNvPr>
          <p:cNvSpPr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Opdracht</a:t>
            </a:r>
            <a:r>
              <a:rPr lang="en-US" sz="2400" b="1" dirty="0">
                <a:latin typeface="+mj-lt"/>
                <a:ea typeface="+mj-ea"/>
                <a:cs typeface="+mj-cs"/>
              </a:rPr>
              <a:t> 1: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Ontwerp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een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groene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aankleding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voor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een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groot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bedrijf</a:t>
            </a:r>
            <a:r>
              <a:rPr lang="en-US" sz="24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C664046-A835-DC47-8AEB-4A2F6473FC0B}"/>
              </a:ext>
            </a:extLst>
          </p:cNvPr>
          <p:cNvSpPr txBox="1"/>
          <p:nvPr/>
        </p:nvSpPr>
        <p:spPr>
          <a:xfrm>
            <a:off x="4965431" y="2438400"/>
            <a:ext cx="6586489" cy="2799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/>
            <a:r>
              <a:rPr lang="nl-NL" dirty="0"/>
              <a:t>-    </a:t>
            </a:r>
            <a:r>
              <a:rPr lang="nl-NL" sz="1600" dirty="0">
                <a:latin typeface="+mj-lt"/>
              </a:rPr>
              <a:t>Maak een projectplan. </a:t>
            </a:r>
          </a:p>
          <a:p>
            <a:pPr lvl="0"/>
            <a:r>
              <a:rPr lang="nl-NL" sz="1600" dirty="0">
                <a:latin typeface="+mj-lt"/>
              </a:rPr>
              <a:t>-     Selecteer planten op basis van de groeifactoren en sfeer van een ruimte.</a:t>
            </a:r>
          </a:p>
          <a:p>
            <a:pPr marL="285750" lvl="0" indent="-285750">
              <a:buFontTx/>
              <a:buChar char="-"/>
            </a:pPr>
            <a:r>
              <a:rPr lang="nl-NL" sz="1600" dirty="0">
                <a:latin typeface="+mj-lt"/>
              </a:rPr>
              <a:t>maak een beplantingsplan passend bij de omgeving en de vraag van de klant. 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(Je licht de gemaakte keuzes toe aan de hand van SDG 3 ‘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Good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health 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and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well-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being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en SDG 6 ‘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Çlean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water 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and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sanitation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for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nl-NL" sz="1600" dirty="0" err="1">
                <a:effectLst/>
                <a:latin typeface="+mj-lt"/>
                <a:ea typeface="Arial" panose="020B0604020202020204" pitchFamily="34" charset="0"/>
              </a:rPr>
              <a:t>all</a:t>
            </a:r>
            <a:r>
              <a:rPr lang="nl-NL" sz="1600" dirty="0">
                <a:effectLst/>
                <a:latin typeface="+mj-lt"/>
                <a:ea typeface="Arial" panose="020B0604020202020204" pitchFamily="34" charset="0"/>
              </a:rPr>
              <a:t>’.)</a:t>
            </a:r>
          </a:p>
          <a:p>
            <a:pPr marL="285750" lvl="0" indent="-285750">
              <a:buFontTx/>
              <a:buChar char="-"/>
            </a:pPr>
            <a:r>
              <a:rPr lang="nl-NL" sz="1600" dirty="0">
                <a:latin typeface="+mj-lt"/>
                <a:ea typeface="Arial" panose="020B0604020202020204" pitchFamily="34" charset="0"/>
              </a:rPr>
              <a:t>Stel een verzorgingsadvies op.</a:t>
            </a:r>
            <a:endParaRPr lang="nl-NL" sz="1600" dirty="0">
              <a:effectLst/>
              <a:latin typeface="+mj-lt"/>
              <a:ea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nl-NL" sz="1600" dirty="0">
                <a:latin typeface="+mj-lt"/>
              </a:rPr>
              <a:t>Stel een onderhoudscontract op. **</a:t>
            </a:r>
          </a:p>
          <a:p>
            <a:pPr marL="285750" lvl="0" indent="-285750">
              <a:buFontTx/>
              <a:buChar char="-"/>
            </a:pPr>
            <a:endParaRPr lang="nl-NL" dirty="0"/>
          </a:p>
          <a:p>
            <a:pPr marL="285750" lvl="0" indent="-285750">
              <a:buFontTx/>
              <a:buChar char="-"/>
            </a:pPr>
            <a:endParaRPr lang="nl-NL" dirty="0"/>
          </a:p>
          <a:p>
            <a:pPr marL="285750" lvl="0" indent="-285750">
              <a:buFontTx/>
              <a:buChar char="-"/>
            </a:pPr>
            <a:endParaRPr lang="nl-NL" dirty="0"/>
          </a:p>
          <a:p>
            <a:pPr marL="285750" lvl="0" indent="-285750">
              <a:buFontTx/>
              <a:buChar char="-"/>
            </a:pPr>
            <a:endParaRPr lang="nl-NL" sz="1500" dirty="0"/>
          </a:p>
          <a:p>
            <a:pPr lvl="0"/>
            <a:endParaRPr lang="nl-NL" sz="1500" dirty="0"/>
          </a:p>
          <a:p>
            <a:pPr lvl="0"/>
            <a:r>
              <a:rPr lang="nl-NL" sz="1500" dirty="0"/>
              <a:t>** niv.4</a:t>
            </a:r>
          </a:p>
          <a:p>
            <a:pPr lvl="0"/>
            <a:endParaRPr lang="en-US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AD7D57-C5A3-AF42-BA5F-1B48A8B7D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8" r="14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A8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8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">
            <a:extLst>
              <a:ext uri="{FF2B5EF4-FFF2-40B4-BE49-F238E27FC236}">
                <a16:creationId xmlns:a16="http://schemas.microsoft.com/office/drawing/2014/main" id="{C19CD709-DCF6-484D-856D-0FAC938F248C}"/>
              </a:ext>
            </a:extLst>
          </p:cNvPr>
          <p:cNvSpPr txBox="1"/>
          <p:nvPr/>
        </p:nvSpPr>
        <p:spPr>
          <a:xfrm>
            <a:off x="838200" y="1825625"/>
            <a:ext cx="6714744" cy="430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Opdracht</a:t>
            </a:r>
            <a:r>
              <a:rPr lang="en-US" sz="2000" b="1" dirty="0"/>
              <a:t> 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000" dirty="0"/>
              <a:t>ontwikkel een workshop.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 ontwerpt een creatieve en innovatieve arrangement voor een workshop aansluitend bij de doelgroep.</a:t>
            </a:r>
            <a:endParaRPr lang="nl-NL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000" dirty="0"/>
              <a:t>Organiseer een workshop.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000" dirty="0"/>
              <a:t>Voer de workshop uit. **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000" dirty="0"/>
              <a:t>** niv.4 oefent in groepjes op een basisschool o.l.v. </a:t>
            </a:r>
            <a:r>
              <a:rPr lang="nl-NL" sz="2000" dirty="0" err="1"/>
              <a:t>Elfi</a:t>
            </a:r>
            <a:r>
              <a:rPr lang="nl-NL" sz="2000" dirty="0"/>
              <a:t> op vrijdagen volgens rooster</a:t>
            </a:r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6DAA8B0-1FB7-D344-B5E8-5EA311546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" r="-3" b="-3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D67AF8-BDD6-6EF0-7254-67D0A3F9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643" y="596903"/>
            <a:ext cx="7812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kumimoji="0" lang="nl-NL" altLang="nl-NL" sz="32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Development Goals (SDG)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Afbeelding 25" descr="De bronafbeelding bekijken">
            <a:extLst>
              <a:ext uri="{FF2B5EF4-FFF2-40B4-BE49-F238E27FC236}">
                <a16:creationId xmlns:a16="http://schemas.microsoft.com/office/drawing/2014/main" id="{C5693892-1C10-9F7F-177B-59149D2E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16" y="1331345"/>
            <a:ext cx="9149367" cy="46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01A2D80-F2EE-1D78-D69A-4C11AB4B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9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580597-B57F-67A2-7FD1-3B7095EDBC5A}"/>
              </a:ext>
            </a:extLst>
          </p:cNvPr>
          <p:cNvSpPr txBox="1"/>
          <p:nvPr/>
        </p:nvSpPr>
        <p:spPr>
          <a:xfrm>
            <a:off x="1815921" y="6207617"/>
            <a:ext cx="216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Zie presentatie </a:t>
            </a:r>
            <a:r>
              <a:rPr lang="nl-NL" dirty="0" err="1"/>
              <a:t>SDG’s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180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B007C67F9A847839FCBD3555DADE1" ma:contentTypeVersion="2" ma:contentTypeDescription="Een nieuw document maken." ma:contentTypeScope="" ma:versionID="47b39e4a33e9ad81ae50e9873ff48b69">
  <xsd:schema xmlns:xsd="http://www.w3.org/2001/XMLSchema" xmlns:xs="http://www.w3.org/2001/XMLSchema" xmlns:p="http://schemas.microsoft.com/office/2006/metadata/properties" xmlns:ns2="5a7baa64-63c8-4e50-b88d-0a2b46a4dc7e" targetNamespace="http://schemas.microsoft.com/office/2006/metadata/properties" ma:root="true" ma:fieldsID="043a4d933f51c3bf52301fdfa4f5b525" ns2:_="">
    <xsd:import namespace="5a7baa64-63c8-4e50-b88d-0a2b46a4d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aa64-63c8-4e50-b88d-0a2b46a4d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385073-FEE4-42E6-8861-C5C809D5167F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a7baa64-63c8-4e50-b88d-0a2b46a4dc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AF2FA0-0BF4-47FF-A8B2-B60580627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00E3E-A1D9-402B-9D54-75E17DE9A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baa64-63c8-4e50-b88d-0a2b46a4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292</Words>
  <Application>Microsoft Macintosh PowerPoint</Application>
  <PresentationFormat>Breedbeeld</PresentationFormat>
  <Paragraphs>42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Steen</dc:creator>
  <cp:lastModifiedBy>Inge van Steen</cp:lastModifiedBy>
  <cp:revision>4</cp:revision>
  <dcterms:created xsi:type="dcterms:W3CDTF">2021-08-25T22:40:48Z</dcterms:created>
  <dcterms:modified xsi:type="dcterms:W3CDTF">2022-09-11T15:43:08Z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0x0101001F1B007C67F9A847839FCBD3555DADE1</vt:lpwstr>
  </property>
</Properties>
</file>